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31" r:id="rId123"/>
    <p:sldId id="434" r:id="rId124"/>
    <p:sldId id="447" r:id="rId125"/>
    <p:sldId id="435" r:id="rId126"/>
    <p:sldId id="441" r:id="rId127"/>
    <p:sldId id="442" r:id="rId128"/>
    <p:sldId id="444" r:id="rId129"/>
    <p:sldId id="445" r:id="rId130"/>
    <p:sldId id="446" r:id="rId131"/>
    <p:sldId id="448" r:id="rId132"/>
    <p:sldId id="449" r:id="rId133"/>
    <p:sldId id="450" r:id="rId134"/>
    <p:sldId id="451" r:id="rId135"/>
    <p:sldId id="452" r:id="rId136"/>
    <p:sldId id="432" r:id="rId137"/>
    <p:sldId id="433" r:id="rId138"/>
    <p:sldId id="279"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t>Seed 1:</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3618</TotalTime>
  <Words>4556</Words>
  <Application>Microsoft Office PowerPoint</Application>
  <PresentationFormat>Widescreen</PresentationFormat>
  <Paragraphs>1067</Paragraphs>
  <Slides>138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308</cp:revision>
  <dcterms:created xsi:type="dcterms:W3CDTF">2020-04-21T09:35:12Z</dcterms:created>
  <dcterms:modified xsi:type="dcterms:W3CDTF">2020-06-09T21:54:10Z</dcterms:modified>
</cp:coreProperties>
</file>